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8483-BF42-4B4C-A6D8-80F64B5CD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E9BC4-9324-4178-A1FC-BC9F08548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9D191-AB7D-4DB6-93CF-08EA1636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71D9-8B37-42CE-B6CD-F03BA9845393}" type="datetimeFigureOut">
              <a:rPr lang="en-IN" smtClean="0"/>
              <a:t>16-12-2019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59675-A3E7-4430-8ADC-3F46EE1ED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B51C3-EB5E-4EF8-A011-A8B1CB6C7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2318-BB76-4DBB-A454-81B37D54C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85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FDE2-5595-4145-8D0B-F7118D10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73E15-7DD5-4F00-B03D-1567AEFBF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2451D-C30E-4784-988B-58A1FA790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71D9-8B37-42CE-B6CD-F03BA9845393}" type="datetimeFigureOut">
              <a:rPr lang="en-IN" smtClean="0"/>
              <a:t>16-12-2019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FD53C-A67A-4448-8D5C-8B2ABC124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C4DD3-E3C7-49B4-A9F1-B238937F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2318-BB76-4DBB-A454-81B37D54C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96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D00BBD-BBA0-4145-A8E1-FDEB1BF5DB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EB23BB-C758-422A-B9E2-C61A85BF45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15E38-E5C5-46B4-AA39-6F9F5666A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71D9-8B37-42CE-B6CD-F03BA9845393}" type="datetimeFigureOut">
              <a:rPr lang="en-IN" smtClean="0"/>
              <a:t>16-12-2019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A93C2-3AEC-4C3F-8116-DD0ED8E2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BBE77-FBA7-4198-813E-3B5DE92E2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2318-BB76-4DBB-A454-81B37D54C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63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CE3F-9A57-4194-873E-7A4BFDAA5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E11B2-4F9E-4D94-BE64-42869D85E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C67E6-A60B-4A39-86F6-75339C14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71D9-8B37-42CE-B6CD-F03BA9845393}" type="datetimeFigureOut">
              <a:rPr lang="en-IN" smtClean="0"/>
              <a:t>16-12-2019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21023-6273-4B97-8E34-03F57DE85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B4656-87E3-4A44-88BD-AC21C880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2318-BB76-4DBB-A454-81B37D54C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605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18B-E801-44BF-BE19-0069B3BE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BE13E-76D5-4C61-B093-27746CF76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CA568-E81C-4C98-B459-3F7AE4CA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71D9-8B37-42CE-B6CD-F03BA9845393}" type="datetimeFigureOut">
              <a:rPr lang="en-IN" smtClean="0"/>
              <a:t>16-12-2019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5A0CC-B305-473B-B743-5B4A39B2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E0BC0-654B-42C3-B892-7B28D1122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2318-BB76-4DBB-A454-81B37D54C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829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2EA1-05EE-4BEA-A855-563B26BC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1A46C-7267-406E-BC30-424B5EF05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ACEFE-4CF3-42DA-9E67-8E2A74A4D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C55DF-183A-487C-B049-F703B59D4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71D9-8B37-42CE-B6CD-F03BA9845393}" type="datetimeFigureOut">
              <a:rPr lang="en-IN" smtClean="0"/>
              <a:t>16-12-2019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2CC88-214F-41BA-97A4-92D9DC51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A250B-E4D5-4E15-9942-EDA2854C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2318-BB76-4DBB-A454-81B37D54C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43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71D6-70A8-456B-BA06-B54E6F32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1D24-0786-40DB-A5B5-CE4D010B8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89D85-43DD-4769-9A55-F69A5F25F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2A703E-C1AF-41DC-845A-E12E570C4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70CD9-2AC9-4C6B-8906-A4BC56720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DA928D-ACD1-42EA-A455-69632264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71D9-8B37-42CE-B6CD-F03BA9845393}" type="datetimeFigureOut">
              <a:rPr lang="en-IN" smtClean="0"/>
              <a:t>16-12-2019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4D13E4-F800-4C61-9764-AD75A118F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40414D-B659-43CC-9C1B-7DB35CFB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2318-BB76-4DBB-A454-81B37D54C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20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A155-CFC0-4BB3-BC56-9ECC7CBD5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298635-AEA0-49CE-A6EF-9D9652DA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71D9-8B37-42CE-B6CD-F03BA9845393}" type="datetimeFigureOut">
              <a:rPr lang="en-IN" smtClean="0"/>
              <a:t>16-12-2019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2007D-0144-496C-BB03-46E0CCB8F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E9D5B5-BF2C-48BA-845C-EC811EFA3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2318-BB76-4DBB-A454-81B37D54C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257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880F2-5F7B-4B22-9D78-79E2A4BC5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71D9-8B37-42CE-B6CD-F03BA9845393}" type="datetimeFigureOut">
              <a:rPr lang="en-IN" smtClean="0"/>
              <a:t>16-12-2019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7CFC10-A1B8-49D2-8A4E-D48056C7B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E3FDF-DB42-4B9F-BD29-D2700ED3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2318-BB76-4DBB-A454-81B37D54C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65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A3D2-4C6F-41A4-A188-434D022FD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5C1A4-6EE3-45DE-88EA-87E38678C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C844D-6A34-498F-BA42-491D5F199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66A4B-6054-464A-8B55-D30ECF34E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71D9-8B37-42CE-B6CD-F03BA9845393}" type="datetimeFigureOut">
              <a:rPr lang="en-IN" smtClean="0"/>
              <a:t>16-12-2019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AF1F0-8248-48BF-BFE5-ADD5A033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3CEF1-5B57-41BB-BA8E-0B8BAE7B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2318-BB76-4DBB-A454-81B37D54C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521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9EB59-47EC-4846-82E4-7A43FEDD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ED032F-B31B-4A35-8492-24DDDD8E5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60FCB-165A-45E2-A74C-F06ABB007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112EA-2242-4102-AA1A-AAD9F3B56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71D9-8B37-42CE-B6CD-F03BA9845393}" type="datetimeFigureOut">
              <a:rPr lang="en-IN" smtClean="0"/>
              <a:t>16-12-2019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A7F5-17CF-4B9F-994D-6307187B6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03578-B43C-46C5-B670-248DFD6D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2318-BB76-4DBB-A454-81B37D54C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24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7A2B3E-E39F-48D5-AFBA-9DDE3AC20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39BA0-0E7B-48EF-B8AC-6C7286606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C4890-E928-45C5-8369-8770DD1B2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D71D9-8B37-42CE-B6CD-F03BA9845393}" type="datetimeFigureOut">
              <a:rPr lang="en-IN" smtClean="0"/>
              <a:t>16-12-2019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C2F1B-7E5D-43F5-A2F4-10E5AD4291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543A9-4380-414A-A267-9A0E39EFF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A2318-BB76-4DBB-A454-81B37D54C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313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31F9D6-3EFD-4961-87E8-AD0A6C99C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33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device, computer&#10;&#10;Description automatically generated">
            <a:extLst>
              <a:ext uri="{FF2B5EF4-FFF2-40B4-BE49-F238E27FC236}">
                <a16:creationId xmlns:a16="http://schemas.microsoft.com/office/drawing/2014/main" id="{73030E48-11B1-4D99-8A03-735BD6187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26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6EC49F-E655-4231-843D-1FE4FD16E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77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9FAF95-DAC4-4F20-9A5B-F5288131D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23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25C32115-99C8-4799-B776-508B56573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3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DE394D-C162-4228-B915-4CC5B8A4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35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BCAE61-7C1D-472B-9C54-628FDA1A6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88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evice, drawing&#10;&#10;Description automatically generated">
            <a:extLst>
              <a:ext uri="{FF2B5EF4-FFF2-40B4-BE49-F238E27FC236}">
                <a16:creationId xmlns:a16="http://schemas.microsoft.com/office/drawing/2014/main" id="{F0D93C6E-3B64-43A5-AAC8-C6573C02B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17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evice&#10;&#10;Description automatically generated">
            <a:extLst>
              <a:ext uri="{FF2B5EF4-FFF2-40B4-BE49-F238E27FC236}">
                <a16:creationId xmlns:a16="http://schemas.microsoft.com/office/drawing/2014/main" id="{4BC042CC-D2F3-46AA-8B36-301DD0464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70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35CDA00-8CEB-491E-9CF4-785CF4573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5468E8E6-FB84-4057-96CA-BC63329EF5DC">
            <a:hlinkClick r:id="" action="ppaction://media"/>
            <a:extLst>
              <a:ext uri="{FF2B5EF4-FFF2-40B4-BE49-F238E27FC236}">
                <a16:creationId xmlns:a16="http://schemas.microsoft.com/office/drawing/2014/main" id="{C2BAC41A-5E3B-450D-82AC-A52E3958D7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9843" y="490330"/>
            <a:ext cx="11052313" cy="60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9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4E6A77-66DD-4243-AB4D-EFA74FD6A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7B3905-8D52-4465-ADC1-4214D7766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8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D5B07C-2403-450F-962A-5C873F0E9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91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0AA38C-0A7E-493B-895C-9893B62F0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39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763071-CFD7-40AF-A858-D2DAC7CE7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08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1BEECB78-0F98-4837-91EA-D2CA78CC5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36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0</Words>
  <Application>Microsoft Office PowerPoint</Application>
  <PresentationFormat>Widescreen</PresentationFormat>
  <Paragraphs>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Tanvi Thote</dc:creator>
  <cp:lastModifiedBy>Tanvi Thote</cp:lastModifiedBy>
  <cp:revision>5</cp:revision>
  <dcterms:created xsi:type="dcterms:W3CDTF">2019-12-14T18:44:03Z</dcterms:created>
  <dcterms:modified xsi:type="dcterms:W3CDTF">2019-12-16T18:27:49Z</dcterms:modified>
</cp:coreProperties>
</file>